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6" r:id="rId5"/>
    <p:sldId id="258" r:id="rId6"/>
    <p:sldId id="266" r:id="rId7"/>
    <p:sldId id="259" r:id="rId8"/>
    <p:sldId id="267" r:id="rId9"/>
    <p:sldId id="257" r:id="rId10"/>
    <p:sldId id="262" r:id="rId11"/>
    <p:sldId id="263" r:id="rId12"/>
    <p:sldId id="269" r:id="rId13"/>
    <p:sldId id="264" r:id="rId14"/>
    <p:sldId id="268" r:id="rId15"/>
    <p:sldId id="265" r:id="rId16"/>
    <p:sldId id="26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9930B797-7CEA-4DD6-9C8A-1EAD83F3F7D3}"/>
    <pc:docChg chg="custSel addSld modSld sldOrd">
      <pc:chgData name="Mariëlle  Huisman" userId="55be1199-5f3d-4c54-9c78-5059b7043508" providerId="ADAL" clId="{9930B797-7CEA-4DD6-9C8A-1EAD83F3F7D3}" dt="2020-11-16T09:28:18.703" v="424"/>
      <pc:docMkLst>
        <pc:docMk/>
      </pc:docMkLst>
      <pc:sldChg chg="ord">
        <pc:chgData name="Mariëlle  Huisman" userId="55be1199-5f3d-4c54-9c78-5059b7043508" providerId="ADAL" clId="{9930B797-7CEA-4DD6-9C8A-1EAD83F3F7D3}" dt="2020-11-16T09:28:13.921" v="423"/>
        <pc:sldMkLst>
          <pc:docMk/>
          <pc:sldMk cId="1421185164" sldId="257"/>
        </pc:sldMkLst>
      </pc:sldChg>
      <pc:sldChg chg="modSp">
        <pc:chgData name="Mariëlle  Huisman" userId="55be1199-5f3d-4c54-9c78-5059b7043508" providerId="ADAL" clId="{9930B797-7CEA-4DD6-9C8A-1EAD83F3F7D3}" dt="2020-11-16T09:17:39.858" v="92" actId="20577"/>
        <pc:sldMkLst>
          <pc:docMk/>
          <pc:sldMk cId="100616338" sldId="258"/>
        </pc:sldMkLst>
        <pc:spChg chg="mod">
          <ac:chgData name="Mariëlle  Huisman" userId="55be1199-5f3d-4c54-9c78-5059b7043508" providerId="ADAL" clId="{9930B797-7CEA-4DD6-9C8A-1EAD83F3F7D3}" dt="2020-11-16T09:17:39.858" v="92" actId="20577"/>
          <ac:spMkLst>
            <pc:docMk/>
            <pc:sldMk cId="100616338" sldId="258"/>
            <ac:spMk id="3" creationId="{A6BA5D96-EE2C-4EBF-B8F0-A8320DE92A20}"/>
          </ac:spMkLst>
        </pc:spChg>
      </pc:sldChg>
      <pc:sldChg chg="modSp">
        <pc:chgData name="Mariëlle  Huisman" userId="55be1199-5f3d-4c54-9c78-5059b7043508" providerId="ADAL" clId="{9930B797-7CEA-4DD6-9C8A-1EAD83F3F7D3}" dt="2020-11-16T09:19:00.259" v="178" actId="20577"/>
        <pc:sldMkLst>
          <pc:docMk/>
          <pc:sldMk cId="3231990051" sldId="259"/>
        </pc:sldMkLst>
        <pc:spChg chg="mod">
          <ac:chgData name="Mariëlle  Huisman" userId="55be1199-5f3d-4c54-9c78-5059b7043508" providerId="ADAL" clId="{9930B797-7CEA-4DD6-9C8A-1EAD83F3F7D3}" dt="2020-11-16T09:19:00.259" v="178" actId="20577"/>
          <ac:spMkLst>
            <pc:docMk/>
            <pc:sldMk cId="3231990051" sldId="259"/>
            <ac:spMk id="4" creationId="{7AF8FF83-8CE5-477F-923F-9853489F3DB0}"/>
          </ac:spMkLst>
        </pc:spChg>
        <pc:spChg chg="mod">
          <ac:chgData name="Mariëlle  Huisman" userId="55be1199-5f3d-4c54-9c78-5059b7043508" providerId="ADAL" clId="{9930B797-7CEA-4DD6-9C8A-1EAD83F3F7D3}" dt="2020-11-16T09:18:18.665" v="131" actId="20577"/>
          <ac:spMkLst>
            <pc:docMk/>
            <pc:sldMk cId="3231990051" sldId="259"/>
            <ac:spMk id="5" creationId="{4689065C-F732-4FAD-AEFD-D716166F2901}"/>
          </ac:spMkLst>
        </pc:spChg>
      </pc:sldChg>
      <pc:sldChg chg="delSp modSp">
        <pc:chgData name="Mariëlle  Huisman" userId="55be1199-5f3d-4c54-9c78-5059b7043508" providerId="ADAL" clId="{9930B797-7CEA-4DD6-9C8A-1EAD83F3F7D3}" dt="2020-11-16T09:20:00.970" v="199" actId="478"/>
        <pc:sldMkLst>
          <pc:docMk/>
          <pc:sldMk cId="1983958887" sldId="262"/>
        </pc:sldMkLst>
        <pc:spChg chg="mod">
          <ac:chgData name="Mariëlle  Huisman" userId="55be1199-5f3d-4c54-9c78-5059b7043508" providerId="ADAL" clId="{9930B797-7CEA-4DD6-9C8A-1EAD83F3F7D3}" dt="2020-11-16T09:19:55.065" v="198" actId="14100"/>
          <ac:spMkLst>
            <pc:docMk/>
            <pc:sldMk cId="1983958887" sldId="262"/>
            <ac:spMk id="2" creationId="{45125917-5210-4E3E-B187-6BF0BF856330}"/>
          </ac:spMkLst>
        </pc:spChg>
        <pc:spChg chg="del mod">
          <ac:chgData name="Mariëlle  Huisman" userId="55be1199-5f3d-4c54-9c78-5059b7043508" providerId="ADAL" clId="{9930B797-7CEA-4DD6-9C8A-1EAD83F3F7D3}" dt="2020-11-16T09:20:00.970" v="199" actId="478"/>
          <ac:spMkLst>
            <pc:docMk/>
            <pc:sldMk cId="1983958887" sldId="262"/>
            <ac:spMk id="4" creationId="{02AB96FD-2A51-432A-A6E7-F907AF044C62}"/>
          </ac:spMkLst>
        </pc:spChg>
      </pc:sldChg>
      <pc:sldChg chg="modSp">
        <pc:chgData name="Mariëlle  Huisman" userId="55be1199-5f3d-4c54-9c78-5059b7043508" providerId="ADAL" clId="{9930B797-7CEA-4DD6-9C8A-1EAD83F3F7D3}" dt="2020-11-16T09:20:20.193" v="238" actId="20577"/>
        <pc:sldMkLst>
          <pc:docMk/>
          <pc:sldMk cId="4243311099" sldId="263"/>
        </pc:sldMkLst>
        <pc:spChg chg="mod">
          <ac:chgData name="Mariëlle  Huisman" userId="55be1199-5f3d-4c54-9c78-5059b7043508" providerId="ADAL" clId="{9930B797-7CEA-4DD6-9C8A-1EAD83F3F7D3}" dt="2020-11-16T09:20:20.193" v="238" actId="20577"/>
          <ac:spMkLst>
            <pc:docMk/>
            <pc:sldMk cId="4243311099" sldId="263"/>
            <ac:spMk id="3" creationId="{0B3516A6-ECC8-4FBC-8B20-1DBA6DA8F8BF}"/>
          </ac:spMkLst>
        </pc:spChg>
      </pc:sldChg>
      <pc:sldChg chg="modSp">
        <pc:chgData name="Mariëlle  Huisman" userId="55be1199-5f3d-4c54-9c78-5059b7043508" providerId="ADAL" clId="{9930B797-7CEA-4DD6-9C8A-1EAD83F3F7D3}" dt="2020-11-16T09:20:57.065" v="261" actId="20577"/>
        <pc:sldMkLst>
          <pc:docMk/>
          <pc:sldMk cId="2622305865" sldId="264"/>
        </pc:sldMkLst>
        <pc:spChg chg="mod">
          <ac:chgData name="Mariëlle  Huisman" userId="55be1199-5f3d-4c54-9c78-5059b7043508" providerId="ADAL" clId="{9930B797-7CEA-4DD6-9C8A-1EAD83F3F7D3}" dt="2020-11-16T09:20:32.834" v="251" actId="20577"/>
          <ac:spMkLst>
            <pc:docMk/>
            <pc:sldMk cId="2622305865" sldId="264"/>
            <ac:spMk id="2" creationId="{FEFCD1F5-2AE3-49D0-907F-27CEDB974B6C}"/>
          </ac:spMkLst>
        </pc:spChg>
        <pc:spChg chg="mod">
          <ac:chgData name="Mariëlle  Huisman" userId="55be1199-5f3d-4c54-9c78-5059b7043508" providerId="ADAL" clId="{9930B797-7CEA-4DD6-9C8A-1EAD83F3F7D3}" dt="2020-11-16T09:20:57.065" v="261" actId="20577"/>
          <ac:spMkLst>
            <pc:docMk/>
            <pc:sldMk cId="2622305865" sldId="264"/>
            <ac:spMk id="4" creationId="{6227B366-8C44-439A-98A2-91CC810F2D64}"/>
          </ac:spMkLst>
        </pc:spChg>
      </pc:sldChg>
      <pc:sldChg chg="modSp ord">
        <pc:chgData name="Mariëlle  Huisman" userId="55be1199-5f3d-4c54-9c78-5059b7043508" providerId="ADAL" clId="{9930B797-7CEA-4DD6-9C8A-1EAD83F3F7D3}" dt="2020-11-16T09:18:00.935" v="109"/>
        <pc:sldMkLst>
          <pc:docMk/>
          <pc:sldMk cId="964420547" sldId="266"/>
        </pc:sldMkLst>
        <pc:spChg chg="mod">
          <ac:chgData name="Mariëlle  Huisman" userId="55be1199-5f3d-4c54-9c78-5059b7043508" providerId="ADAL" clId="{9930B797-7CEA-4DD6-9C8A-1EAD83F3F7D3}" dt="2020-11-16T09:17:52.042" v="108" actId="20577"/>
          <ac:spMkLst>
            <pc:docMk/>
            <pc:sldMk cId="964420547" sldId="266"/>
            <ac:spMk id="3" creationId="{5791D504-4956-431E-89DD-C4E0550083EC}"/>
          </ac:spMkLst>
        </pc:spChg>
      </pc:sldChg>
      <pc:sldChg chg="ord">
        <pc:chgData name="Mariëlle  Huisman" userId="55be1199-5f3d-4c54-9c78-5059b7043508" providerId="ADAL" clId="{9930B797-7CEA-4DD6-9C8A-1EAD83F3F7D3}" dt="2020-11-16T09:28:18.703" v="424"/>
        <pc:sldMkLst>
          <pc:docMk/>
          <pc:sldMk cId="647402821" sldId="267"/>
        </pc:sldMkLst>
      </pc:sldChg>
      <pc:sldChg chg="addSp delSp modSp">
        <pc:chgData name="Mariëlle  Huisman" userId="55be1199-5f3d-4c54-9c78-5059b7043508" providerId="ADAL" clId="{9930B797-7CEA-4DD6-9C8A-1EAD83F3F7D3}" dt="2020-11-16T09:23:23.316" v="348" actId="1076"/>
        <pc:sldMkLst>
          <pc:docMk/>
          <pc:sldMk cId="1636445639" sldId="268"/>
        </pc:sldMkLst>
        <pc:spChg chg="mod">
          <ac:chgData name="Mariëlle  Huisman" userId="55be1199-5f3d-4c54-9c78-5059b7043508" providerId="ADAL" clId="{9930B797-7CEA-4DD6-9C8A-1EAD83F3F7D3}" dt="2020-11-16T09:22:15.253" v="338" actId="1076"/>
          <ac:spMkLst>
            <pc:docMk/>
            <pc:sldMk cId="1636445639" sldId="268"/>
            <ac:spMk id="2" creationId="{B2C81E55-6133-4DF4-831D-85866593F477}"/>
          </ac:spMkLst>
        </pc:spChg>
        <pc:spChg chg="del mod">
          <ac:chgData name="Mariëlle  Huisman" userId="55be1199-5f3d-4c54-9c78-5059b7043508" providerId="ADAL" clId="{9930B797-7CEA-4DD6-9C8A-1EAD83F3F7D3}" dt="2020-11-16T09:21:58.337" v="313" actId="478"/>
          <ac:spMkLst>
            <pc:docMk/>
            <pc:sldMk cId="1636445639" sldId="268"/>
            <ac:spMk id="4" creationId="{1C31A14B-5286-421A-88D2-5475CDB261BC}"/>
          </ac:spMkLst>
        </pc:spChg>
        <pc:picChg chg="add mod">
          <ac:chgData name="Mariëlle  Huisman" userId="55be1199-5f3d-4c54-9c78-5059b7043508" providerId="ADAL" clId="{9930B797-7CEA-4DD6-9C8A-1EAD83F3F7D3}" dt="2020-11-16T09:22:48.369" v="344" actId="1076"/>
          <ac:picMkLst>
            <pc:docMk/>
            <pc:sldMk cId="1636445639" sldId="268"/>
            <ac:picMk id="3" creationId="{F8D8A07B-075D-4884-893D-D1900BC95CBE}"/>
          </ac:picMkLst>
        </pc:picChg>
        <pc:picChg chg="add mod">
          <ac:chgData name="Mariëlle  Huisman" userId="55be1199-5f3d-4c54-9c78-5059b7043508" providerId="ADAL" clId="{9930B797-7CEA-4DD6-9C8A-1EAD83F3F7D3}" dt="2020-11-16T09:23:23.316" v="348" actId="1076"/>
          <ac:picMkLst>
            <pc:docMk/>
            <pc:sldMk cId="1636445639" sldId="268"/>
            <ac:picMk id="5" creationId="{8D19A0C8-4613-4B42-94CF-69530E3E4E37}"/>
          </ac:picMkLst>
        </pc:picChg>
      </pc:sldChg>
      <pc:sldChg chg="addSp delSp modSp add ord">
        <pc:chgData name="Mariëlle  Huisman" userId="55be1199-5f3d-4c54-9c78-5059b7043508" providerId="ADAL" clId="{9930B797-7CEA-4DD6-9C8A-1EAD83F3F7D3}" dt="2020-11-16T09:26:12.089" v="422" actId="20577"/>
        <pc:sldMkLst>
          <pc:docMk/>
          <pc:sldMk cId="1851171602" sldId="269"/>
        </pc:sldMkLst>
        <pc:spChg chg="mod">
          <ac:chgData name="Mariëlle  Huisman" userId="55be1199-5f3d-4c54-9c78-5059b7043508" providerId="ADAL" clId="{9930B797-7CEA-4DD6-9C8A-1EAD83F3F7D3}" dt="2020-11-16T09:26:12.089" v="422" actId="20577"/>
          <ac:spMkLst>
            <pc:docMk/>
            <pc:sldMk cId="1851171602" sldId="269"/>
            <ac:spMk id="2" creationId="{45125917-5210-4E3E-B187-6BF0BF856330}"/>
          </ac:spMkLst>
        </pc:spChg>
        <pc:spChg chg="add del mod">
          <ac:chgData name="Mariëlle  Huisman" userId="55be1199-5f3d-4c54-9c78-5059b7043508" providerId="ADAL" clId="{9930B797-7CEA-4DD6-9C8A-1EAD83F3F7D3}" dt="2020-11-16T09:26:05.833" v="420" actId="478"/>
          <ac:spMkLst>
            <pc:docMk/>
            <pc:sldMk cId="1851171602" sldId="269"/>
            <ac:spMk id="6" creationId="{F030D6A8-DFDD-44C3-A2F0-A89D4ACAF80A}"/>
          </ac:spMkLst>
        </pc:spChg>
        <pc:picChg chg="add mod">
          <ac:chgData name="Mariëlle  Huisman" userId="55be1199-5f3d-4c54-9c78-5059b7043508" providerId="ADAL" clId="{9930B797-7CEA-4DD6-9C8A-1EAD83F3F7D3}" dt="2020-11-16T09:26:08.220" v="421" actId="1076"/>
          <ac:picMkLst>
            <pc:docMk/>
            <pc:sldMk cId="1851171602" sldId="269"/>
            <ac:picMk id="3" creationId="{70755B5F-B8C1-4A10-81F9-8FC9B1E2ED8D}"/>
          </ac:picMkLst>
        </pc:picChg>
        <pc:picChg chg="del">
          <ac:chgData name="Mariëlle  Huisman" userId="55be1199-5f3d-4c54-9c78-5059b7043508" providerId="ADAL" clId="{9930B797-7CEA-4DD6-9C8A-1EAD83F3F7D3}" dt="2020-11-16T09:25:58.509" v="417" actId="478"/>
          <ac:picMkLst>
            <pc:docMk/>
            <pc:sldMk cId="1851171602" sldId="269"/>
            <ac:picMk id="5" creationId="{F8ACCF29-644C-4E43-9A91-3EFFF62834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4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3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1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4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24" r:id="rId5"/>
    <p:sldLayoutId id="2147483718" r:id="rId6"/>
    <p:sldLayoutId id="2147483719" r:id="rId7"/>
    <p:sldLayoutId id="2147483720" r:id="rId8"/>
    <p:sldLayoutId id="2147483723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62318/Quick_Scan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A4006-9FD2-4BD5-B768-2457DA7E8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1560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DA87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de-DE" sz="8800" err="1"/>
              <a:t>Beeldend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de-DE" sz="3200" err="1"/>
              <a:t>Les</a:t>
            </a:r>
            <a:r>
              <a:rPr lang="de-DE" sz="3200"/>
              <a:t> 1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CD1F5-2AE3-49D0-907F-27CEDB97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800" dirty="0"/>
              <a:t>NU GAAN JULLIE ZELF IETS MAKEN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7B366-8C44-439A-98A2-91CC810F2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VERTEL AAN DE HAND VAN EEN COLLAGE WIE JIE BENT EN WAT JOUW KWALITEIT IS.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38100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5" descr="Blije vrouw in de regen">
            <a:extLst>
              <a:ext uri="{FF2B5EF4-FFF2-40B4-BE49-F238E27FC236}">
                <a16:creationId xmlns:a16="http://schemas.microsoft.com/office/drawing/2014/main" id="{6A138032-C245-4E3A-BBAF-1FF6D3BFA1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856" r="12856"/>
          <a:stretch/>
        </p:blipFill>
        <p:spPr>
          <a:xfrm>
            <a:off x="5172999" y="640080"/>
            <a:ext cx="617720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DA873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81E55-6133-4DF4-831D-85866593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930" y="3265482"/>
            <a:ext cx="3971495" cy="18667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100" dirty="0">
                <a:solidFill>
                  <a:srgbClr val="FFFFFF"/>
                </a:solidFill>
              </a:rPr>
              <a:t>GEBRUIK A4 papier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dirty="0" err="1">
                <a:solidFill>
                  <a:srgbClr val="FFFFFF"/>
                </a:solidFill>
              </a:rPr>
              <a:t>en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tijdschriften</a:t>
            </a:r>
            <a:r>
              <a:rPr lang="en-US" sz="4100" dirty="0">
                <a:solidFill>
                  <a:srgbClr val="FFFFFF"/>
                </a:solidFill>
              </a:rPr>
              <a:t>,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dirty="0" err="1">
                <a:solidFill>
                  <a:srgbClr val="FFFFFF"/>
                </a:solidFill>
              </a:rPr>
              <a:t>lijm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en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evt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een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schaar</a:t>
            </a:r>
            <a:br>
              <a:rPr lang="en-US" sz="4100" dirty="0"/>
            </a:b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38100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Small paint brush">
            <a:extLst>
              <a:ext uri="{FF2B5EF4-FFF2-40B4-BE49-F238E27FC236}">
                <a16:creationId xmlns:a16="http://schemas.microsoft.com/office/drawing/2014/main" id="{028DD14C-4A3A-49B1-8CC5-887C25052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7" y="656387"/>
            <a:ext cx="5448327" cy="544832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8D8A07B-075D-4884-893D-D1900BC95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75" y="829090"/>
            <a:ext cx="5205933" cy="52059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19A0C8-4613-4B42-94CF-69530E3E4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1" y="1443113"/>
            <a:ext cx="5861948" cy="41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E7E35-9642-4999-8287-E5686CC89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r>
              <a:rPr lang="nl-NL">
                <a:solidFill>
                  <a:srgbClr val="DA8736"/>
                </a:solidFill>
              </a:rPr>
              <a:t>WIE ZIJN WE SAMEN?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2FBF0-5A55-4928-85B3-035E8D96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nl-NL" sz="9600"/>
              <a:t>PRESENTEREN AAN DE GROEP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38100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DA8736"/>
          </a:solidFill>
          <a:ln w="25400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8D02B-61F0-40FE-94FD-D6793EF7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err="1">
                <a:solidFill>
                  <a:schemeClr val="bg1"/>
                </a:solidFill>
              </a:rPr>
              <a:t>Reflectie</a:t>
            </a:r>
            <a:r>
              <a:rPr lang="en-US" sz="6600">
                <a:solidFill>
                  <a:schemeClr val="bg1"/>
                </a:solidFill>
              </a:rPr>
              <a:t> </a:t>
            </a:r>
            <a:r>
              <a:rPr lang="en-US" sz="6600" err="1">
                <a:solidFill>
                  <a:schemeClr val="bg1"/>
                </a:solidFill>
              </a:rPr>
              <a:t>verslag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BD253-1A26-4340-B3BA-83D11D8C3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1467" y="2607733"/>
            <a:ext cx="9889067" cy="3285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Wat </a:t>
            </a:r>
            <a:r>
              <a:rPr lang="en-US" err="1">
                <a:solidFill>
                  <a:schemeClr val="bg1"/>
                </a:solidFill>
              </a:rPr>
              <a:t>heb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vandaag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gedaan</a:t>
            </a:r>
            <a:r>
              <a:rPr lang="en-US">
                <a:solidFill>
                  <a:schemeClr val="bg1"/>
                </a:solidFill>
              </a:rPr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Wat </a:t>
            </a:r>
            <a:r>
              <a:rPr lang="en-US" err="1">
                <a:solidFill>
                  <a:schemeClr val="bg1"/>
                </a:solidFill>
              </a:rPr>
              <a:t>vond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ik</a:t>
            </a:r>
            <a:r>
              <a:rPr lang="en-US">
                <a:solidFill>
                  <a:schemeClr val="bg1"/>
                </a:solidFill>
              </a:rPr>
              <a:t> er van?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Wat  deed het met </a:t>
            </a:r>
            <a:r>
              <a:rPr lang="en-US" err="1">
                <a:solidFill>
                  <a:schemeClr val="bg1"/>
                </a:solidFill>
              </a:rPr>
              <a:t>mij</a:t>
            </a:r>
            <a:r>
              <a:rPr lang="en-US">
                <a:solidFill>
                  <a:schemeClr val="bg1"/>
                </a:solidFill>
              </a:rPr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Hoe </a:t>
            </a:r>
            <a:r>
              <a:rPr lang="en-US" err="1">
                <a:solidFill>
                  <a:schemeClr val="bg1"/>
                </a:solidFill>
              </a:rPr>
              <a:t>komt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dat</a:t>
            </a:r>
            <a:r>
              <a:rPr lang="en-US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233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5" descr="Heldere gele ballonnen">
            <a:extLst>
              <a:ext uri="{FF2B5EF4-FFF2-40B4-BE49-F238E27FC236}">
                <a16:creationId xmlns:a16="http://schemas.microsoft.com/office/drawing/2014/main" id="{00AAE25B-5C4D-4F7C-BE88-703C89452DA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alphaModFix amt="90000"/>
          </a:blip>
          <a:srcRect t="7374" r="-1" b="8334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8D5AAC53-3624-41C3-A6B5-1DA97F29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4054" y="760956"/>
            <a:ext cx="6248168" cy="5486563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DA873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8F927-E22F-40E7-8B14-2E24DEFE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262" y="1407694"/>
            <a:ext cx="4511843" cy="156410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FBF9F6"/>
                </a:solidFill>
              </a:rPr>
              <a:t>Planning voor vandaag: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2499" y="309571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38100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A5D96-EE2C-4EBF-B8F0-A8320DE9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261" y="3308684"/>
            <a:ext cx="4748143" cy="21416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en-US" sz="2600" dirty="0">
              <a:solidFill>
                <a:srgbClr val="FBF9F6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600" dirty="0" err="1">
                <a:solidFill>
                  <a:srgbClr val="FBF9F6"/>
                </a:solidFill>
              </a:rPr>
              <a:t>Welkkom</a:t>
            </a:r>
            <a:r>
              <a:rPr lang="en-US" sz="2600" dirty="0">
                <a:solidFill>
                  <a:srgbClr val="FBF9F6"/>
                </a:solidFill>
              </a:rPr>
              <a:t> + A&amp;A</a:t>
            </a:r>
          </a:p>
          <a:p>
            <a:pPr>
              <a:lnSpc>
                <a:spcPct val="100000"/>
              </a:lnSpc>
            </a:pPr>
            <a:r>
              <a:rPr lang="en-US" sz="2600" dirty="0" err="1">
                <a:solidFill>
                  <a:srgbClr val="FBF9F6"/>
                </a:solidFill>
              </a:rPr>
              <a:t>Introductie</a:t>
            </a:r>
            <a:r>
              <a:rPr lang="en-US" sz="2600" dirty="0">
                <a:solidFill>
                  <a:srgbClr val="FBF9F6"/>
                </a:solidFill>
              </a:rPr>
              <a:t> van het BO </a:t>
            </a:r>
            <a:r>
              <a:rPr lang="en-US" sz="2600" dirty="0" err="1">
                <a:solidFill>
                  <a:srgbClr val="FBF9F6"/>
                </a:solidFill>
              </a:rPr>
              <a:t>vak</a:t>
            </a:r>
            <a:r>
              <a:rPr lang="en-US" sz="2600" dirty="0">
                <a:solidFill>
                  <a:srgbClr val="FBF9F6"/>
                </a:solidFill>
              </a:rPr>
              <a:t> </a:t>
            </a:r>
            <a:r>
              <a:rPr lang="en-US" sz="2600" dirty="0" err="1">
                <a:solidFill>
                  <a:srgbClr val="FBF9F6"/>
                </a:solidFill>
              </a:rPr>
              <a:t>Beeldend</a:t>
            </a:r>
            <a:endParaRPr lang="en-US" sz="2600" dirty="0">
              <a:solidFill>
                <a:srgbClr val="FBF9F6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600" dirty="0" err="1">
                <a:solidFill>
                  <a:srgbClr val="FBF9F6"/>
                </a:solidFill>
              </a:rPr>
              <a:t>Spel</a:t>
            </a:r>
            <a:r>
              <a:rPr lang="en-US" sz="2600" dirty="0">
                <a:solidFill>
                  <a:srgbClr val="FBF9F6"/>
                </a:solidFill>
              </a:rPr>
              <a:t> met </a:t>
            </a:r>
            <a:r>
              <a:rPr lang="en-US" sz="2600" dirty="0" err="1">
                <a:solidFill>
                  <a:srgbClr val="FBF9F6"/>
                </a:solidFill>
              </a:rPr>
              <a:t>ballonnen</a:t>
            </a:r>
            <a:endParaRPr lang="en-US" sz="2600" dirty="0">
              <a:solidFill>
                <a:srgbClr val="FBF9F6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600" dirty="0" err="1">
                <a:solidFill>
                  <a:srgbClr val="FBF9F6"/>
                </a:solidFill>
              </a:rPr>
              <a:t>Zelf</a:t>
            </a:r>
            <a:r>
              <a:rPr lang="en-US" sz="2600" dirty="0">
                <a:solidFill>
                  <a:srgbClr val="FBF9F6"/>
                </a:solidFill>
              </a:rPr>
              <a:t> </a:t>
            </a:r>
            <a:r>
              <a:rPr lang="en-US" sz="2600" dirty="0" err="1">
                <a:solidFill>
                  <a:srgbClr val="FBF9F6"/>
                </a:solidFill>
              </a:rPr>
              <a:t>aan</a:t>
            </a:r>
            <a:r>
              <a:rPr lang="en-US" sz="2600" dirty="0">
                <a:solidFill>
                  <a:srgbClr val="FBF9F6"/>
                </a:solidFill>
              </a:rPr>
              <a:t> de slag/</a:t>
            </a:r>
            <a:r>
              <a:rPr lang="en-US" sz="2600" dirty="0" err="1">
                <a:solidFill>
                  <a:srgbClr val="FBF9F6"/>
                </a:solidFill>
              </a:rPr>
              <a:t>presenteren</a:t>
            </a:r>
            <a:r>
              <a:rPr lang="en-US" sz="2600" dirty="0">
                <a:solidFill>
                  <a:srgbClr val="FBF9F6"/>
                </a:solidFill>
              </a:rPr>
              <a:t> </a:t>
            </a:r>
            <a:r>
              <a:rPr lang="en-US" sz="2600" dirty="0" err="1">
                <a:solidFill>
                  <a:srgbClr val="FBF9F6"/>
                </a:solidFill>
              </a:rPr>
              <a:t>aan</a:t>
            </a:r>
            <a:r>
              <a:rPr lang="en-US" sz="2600" dirty="0">
                <a:solidFill>
                  <a:srgbClr val="FBF9F6"/>
                </a:solidFill>
              </a:rPr>
              <a:t> de </a:t>
            </a:r>
            <a:r>
              <a:rPr lang="en-US" sz="2600" dirty="0" err="1">
                <a:solidFill>
                  <a:srgbClr val="FBF9F6"/>
                </a:solidFill>
              </a:rPr>
              <a:t>groep</a:t>
            </a:r>
            <a:endParaRPr lang="en-US" sz="2600" dirty="0">
              <a:solidFill>
                <a:srgbClr val="FBF9F6"/>
              </a:solidFill>
            </a:endParaRPr>
          </a:p>
          <a:p>
            <a:pPr>
              <a:lnSpc>
                <a:spcPct val="100000"/>
              </a:lnSpc>
            </a:pPr>
            <a:endParaRPr lang="en-US" sz="2600" dirty="0">
              <a:solidFill>
                <a:srgbClr val="FBF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Een aantal opgeheven handen van mensen die een vraag willen beantwoorden">
            <a:extLst>
              <a:ext uri="{FF2B5EF4-FFF2-40B4-BE49-F238E27FC236}">
                <a16:creationId xmlns:a16="http://schemas.microsoft.com/office/drawing/2014/main" id="{BC163CDD-7BB5-4AC4-8122-1AA32AD05A9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alphaModFix amt="50000"/>
          </a:blip>
          <a:srcRect t="3115" r="-1" b="1259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85974-AF2E-467F-94E4-128D0DB4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/>
              <a:t>BELANGRIJK BIJ BEELDEND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D504-4956-431E-89DD-C4E055008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</a:rPr>
              <a:t>REFLECTIE &amp; SAMENWERKEN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9AA9-539C-44E7-BB0A-5F448FA7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het vak Beeldend precies?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9C743-2B2B-4D1F-B785-72FF1BB5D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Beelden maken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8FF83-8CE5-477F-923F-9853489F3D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Beelden als communicatiemiddel</a:t>
            </a:r>
          </a:p>
          <a:p>
            <a:r>
              <a:rPr lang="nl-NL" dirty="0"/>
              <a:t>Wat wil ik / willen we vertellen?</a:t>
            </a:r>
          </a:p>
          <a:p>
            <a:r>
              <a:rPr lang="nl-NL" dirty="0"/>
              <a:t>Hoe ga ik / gaan we dat doen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9065C-F732-4FAD-AEFD-D716166F2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Beelden beschouwen + reflectie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46F6C-3741-4030-8527-864CA64FBD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Keuzes maken</a:t>
            </a:r>
          </a:p>
          <a:p>
            <a:r>
              <a:rPr lang="nl-NL"/>
              <a:t>Beoordelen</a:t>
            </a:r>
          </a:p>
          <a:p>
            <a:r>
              <a:rPr lang="nl-NL"/>
              <a:t>Mening  geven</a:t>
            </a:r>
          </a:p>
          <a:p>
            <a:r>
              <a:rPr lang="nl-NL"/>
              <a:t>Beargumenteren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99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DA873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A8707-29B4-4646-8FE6-8193698A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>
                <a:solidFill>
                  <a:srgbClr val="FFFFFF"/>
                </a:solidFill>
              </a:rPr>
              <a:t>REFLECTEREN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A9B9C-6638-4BA8-8431-E4DCBD5EB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5895" y="3887397"/>
            <a:ext cx="3055712" cy="84504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STILSTAAN BIJ HANDELEN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38100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5" descr="Afbeelding met donker, verlicht, computer, zitten&#10;&#10;Automatisch gegenereerde beschrijving">
            <a:extLst>
              <a:ext uri="{FF2B5EF4-FFF2-40B4-BE49-F238E27FC236}">
                <a16:creationId xmlns:a16="http://schemas.microsoft.com/office/drawing/2014/main" id="{45FC8D55-875C-40C0-B442-B4E52450F3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595" r="10594" b="-1"/>
          <a:stretch/>
        </p:blipFill>
        <p:spPr>
          <a:xfrm>
            <a:off x="643467" y="664640"/>
            <a:ext cx="5448327" cy="543182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9B765AA-2598-4BF0-B9B3-AD700E249256}"/>
              </a:ext>
            </a:extLst>
          </p:cNvPr>
          <p:cNvSpPr txBox="1"/>
          <p:nvPr/>
        </p:nvSpPr>
        <p:spPr>
          <a:xfrm>
            <a:off x="4640756" y="5896406"/>
            <a:ext cx="145103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en-US" sz="700">
                <a:solidFill>
                  <a:srgbClr val="FFFFFF"/>
                </a:solidFill>
              </a:rPr>
              <a:t> van Onbekende auteur is gelicentieerd onder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40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BA03C-28EF-4202-95B7-3EF1180C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581" y="643467"/>
            <a:ext cx="3562483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800"/>
              <a:t>Planning in de WIKI</a:t>
            </a:r>
            <a:br>
              <a:rPr lang="en-US" sz="5800"/>
            </a:br>
            <a:endParaRPr lang="en-US" sz="5800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38100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ontrolelijst">
            <a:extLst>
              <a:ext uri="{FF2B5EF4-FFF2-40B4-BE49-F238E27FC236}">
                <a16:creationId xmlns:a16="http://schemas.microsoft.com/office/drawing/2014/main" id="{F7BD5CBC-A950-446F-B8A8-E778D0B5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144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8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5917-5210-4E3E-B187-6BF0BF85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488068"/>
            <a:ext cx="4538472" cy="3429000"/>
          </a:xfrm>
        </p:spPr>
        <p:txBody>
          <a:bodyPr>
            <a:normAutofit/>
          </a:bodyPr>
          <a:lstStyle/>
          <a:p>
            <a:r>
              <a:rPr lang="nl-NL" dirty="0"/>
              <a:t>BALLONNENSPEL</a:t>
            </a:r>
          </a:p>
        </p:txBody>
      </p:sp>
      <p:pic>
        <p:nvPicPr>
          <p:cNvPr id="5" name="Afbeelding 5" descr="Heldere gele ballonnen">
            <a:extLst>
              <a:ext uri="{FF2B5EF4-FFF2-40B4-BE49-F238E27FC236}">
                <a16:creationId xmlns:a16="http://schemas.microsoft.com/office/drawing/2014/main" id="{F8ACCF29-644C-4E43-9A91-3EFFF62834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856" r="12856"/>
          <a:stretch/>
        </p:blipFill>
        <p:spPr/>
      </p:pic>
    </p:spTree>
    <p:extLst>
      <p:ext uri="{BB962C8B-B14F-4D97-AF65-F5344CB8AC3E}">
        <p14:creationId xmlns:p14="http://schemas.microsoft.com/office/powerpoint/2010/main" val="198395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81825-6324-418F-9B2C-94781FFBF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r>
              <a:rPr lang="nl-NL" sz="8800"/>
              <a:t>HOE GING HET?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57150">
            <a:solidFill>
              <a:srgbClr val="DA8736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516A6-ECC8-4FBC-8B20-1DBA6DA8F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WAT VIEL JE OP?   WAT IS JULLIE CONCLUSIE?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27432"/>
          </a:xfrm>
          <a:custGeom>
            <a:avLst/>
            <a:gdLst>
              <a:gd name="connsiteX0" fmla="*/ 0 w 6281928"/>
              <a:gd name="connsiteY0" fmla="*/ 0 h 27432"/>
              <a:gd name="connsiteX1" fmla="*/ 572353 w 6281928"/>
              <a:gd name="connsiteY1" fmla="*/ 0 h 27432"/>
              <a:gd name="connsiteX2" fmla="*/ 1207526 w 6281928"/>
              <a:gd name="connsiteY2" fmla="*/ 0 h 27432"/>
              <a:gd name="connsiteX3" fmla="*/ 1779880 w 6281928"/>
              <a:gd name="connsiteY3" fmla="*/ 0 h 27432"/>
              <a:gd name="connsiteX4" fmla="*/ 2540691 w 6281928"/>
              <a:gd name="connsiteY4" fmla="*/ 0 h 27432"/>
              <a:gd name="connsiteX5" fmla="*/ 3238683 w 6281928"/>
              <a:gd name="connsiteY5" fmla="*/ 0 h 27432"/>
              <a:gd name="connsiteX6" fmla="*/ 3936675 w 6281928"/>
              <a:gd name="connsiteY6" fmla="*/ 0 h 27432"/>
              <a:gd name="connsiteX7" fmla="*/ 4760305 w 6281928"/>
              <a:gd name="connsiteY7" fmla="*/ 0 h 27432"/>
              <a:gd name="connsiteX8" fmla="*/ 5521117 w 6281928"/>
              <a:gd name="connsiteY8" fmla="*/ 0 h 27432"/>
              <a:gd name="connsiteX9" fmla="*/ 6281928 w 6281928"/>
              <a:gd name="connsiteY9" fmla="*/ 0 h 27432"/>
              <a:gd name="connsiteX10" fmla="*/ 6281928 w 6281928"/>
              <a:gd name="connsiteY10" fmla="*/ 27432 h 27432"/>
              <a:gd name="connsiteX11" fmla="*/ 5772394 w 6281928"/>
              <a:gd name="connsiteY11" fmla="*/ 27432 h 27432"/>
              <a:gd name="connsiteX12" fmla="*/ 5200040 w 6281928"/>
              <a:gd name="connsiteY12" fmla="*/ 27432 h 27432"/>
              <a:gd name="connsiteX13" fmla="*/ 4439229 w 6281928"/>
              <a:gd name="connsiteY13" fmla="*/ 27432 h 27432"/>
              <a:gd name="connsiteX14" fmla="*/ 3615599 w 6281928"/>
              <a:gd name="connsiteY14" fmla="*/ 27432 h 27432"/>
              <a:gd name="connsiteX15" fmla="*/ 2980426 w 6281928"/>
              <a:gd name="connsiteY15" fmla="*/ 27432 h 27432"/>
              <a:gd name="connsiteX16" fmla="*/ 2156795 w 6281928"/>
              <a:gd name="connsiteY16" fmla="*/ 27432 h 27432"/>
              <a:gd name="connsiteX17" fmla="*/ 1584442 w 6281928"/>
              <a:gd name="connsiteY17" fmla="*/ 27432 h 27432"/>
              <a:gd name="connsiteX18" fmla="*/ 1074908 w 6281928"/>
              <a:gd name="connsiteY18" fmla="*/ 27432 h 27432"/>
              <a:gd name="connsiteX19" fmla="*/ 0 w 6281928"/>
              <a:gd name="connsiteY19" fmla="*/ 27432 h 27432"/>
              <a:gd name="connsiteX20" fmla="*/ 0 w 6281928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27432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764" y="13055"/>
                  <a:pt x="6281755" y="18641"/>
                  <a:pt x="6281928" y="27432"/>
                </a:cubicBezTo>
                <a:cubicBezTo>
                  <a:pt x="6078981" y="17572"/>
                  <a:pt x="5961061" y="11434"/>
                  <a:pt x="5772394" y="27432"/>
                </a:cubicBezTo>
                <a:cubicBezTo>
                  <a:pt x="5583727" y="43430"/>
                  <a:pt x="5329968" y="33352"/>
                  <a:pt x="5200040" y="27432"/>
                </a:cubicBezTo>
                <a:cubicBezTo>
                  <a:pt x="5070112" y="21512"/>
                  <a:pt x="4793288" y="30214"/>
                  <a:pt x="4439229" y="27432"/>
                </a:cubicBezTo>
                <a:cubicBezTo>
                  <a:pt x="4085170" y="24650"/>
                  <a:pt x="3813765" y="-7322"/>
                  <a:pt x="3615599" y="27432"/>
                </a:cubicBezTo>
                <a:cubicBezTo>
                  <a:pt x="3417433" y="62186"/>
                  <a:pt x="3133643" y="29871"/>
                  <a:pt x="2980426" y="27432"/>
                </a:cubicBezTo>
                <a:cubicBezTo>
                  <a:pt x="2827209" y="24993"/>
                  <a:pt x="2380685" y="60994"/>
                  <a:pt x="2156795" y="27432"/>
                </a:cubicBezTo>
                <a:cubicBezTo>
                  <a:pt x="1932905" y="-6130"/>
                  <a:pt x="1716744" y="7746"/>
                  <a:pt x="1584442" y="27432"/>
                </a:cubicBezTo>
                <a:cubicBezTo>
                  <a:pt x="1452140" y="47118"/>
                  <a:pt x="1280887" y="21894"/>
                  <a:pt x="1074908" y="27432"/>
                </a:cubicBezTo>
                <a:cubicBezTo>
                  <a:pt x="868929" y="32970"/>
                  <a:pt x="318124" y="-8734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6281928" h="27432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725" y="11634"/>
                  <a:pt x="6283131" y="16994"/>
                  <a:pt x="6281928" y="27432"/>
                </a:cubicBezTo>
                <a:cubicBezTo>
                  <a:pt x="6036108" y="24483"/>
                  <a:pt x="5743611" y="19559"/>
                  <a:pt x="5583936" y="27432"/>
                </a:cubicBezTo>
                <a:cubicBezTo>
                  <a:pt x="5424261" y="35305"/>
                  <a:pt x="5250533" y="8965"/>
                  <a:pt x="4948763" y="27432"/>
                </a:cubicBezTo>
                <a:cubicBezTo>
                  <a:pt x="4646993" y="45899"/>
                  <a:pt x="4354673" y="16709"/>
                  <a:pt x="4125133" y="27432"/>
                </a:cubicBezTo>
                <a:cubicBezTo>
                  <a:pt x="3895593" y="38156"/>
                  <a:pt x="3570246" y="38353"/>
                  <a:pt x="3301502" y="27432"/>
                </a:cubicBezTo>
                <a:cubicBezTo>
                  <a:pt x="3032758" y="16511"/>
                  <a:pt x="2955340" y="21049"/>
                  <a:pt x="2729149" y="27432"/>
                </a:cubicBezTo>
                <a:cubicBezTo>
                  <a:pt x="2502958" y="33815"/>
                  <a:pt x="2269423" y="12286"/>
                  <a:pt x="2031157" y="27432"/>
                </a:cubicBezTo>
                <a:cubicBezTo>
                  <a:pt x="1792891" y="42578"/>
                  <a:pt x="1484731" y="31266"/>
                  <a:pt x="1207526" y="27432"/>
                </a:cubicBezTo>
                <a:cubicBezTo>
                  <a:pt x="930321" y="23598"/>
                  <a:pt x="560231" y="-24258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41275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5917-5210-4E3E-B187-6BF0BF85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029935"/>
            <a:ext cx="4538472" cy="3429000"/>
          </a:xfrm>
        </p:spPr>
        <p:txBody>
          <a:bodyPr>
            <a:normAutofit fontScale="90000"/>
          </a:bodyPr>
          <a:lstStyle/>
          <a:p>
            <a:r>
              <a:rPr lang="nl-NL" dirty="0"/>
              <a:t>Groepjes maken:</a:t>
            </a:r>
            <a:br>
              <a:rPr lang="nl-NL" dirty="0"/>
            </a:br>
            <a:r>
              <a:rPr lang="nl-NL" dirty="0"/>
              <a:t>3 a 4 studenten per groep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755B5F-B8C1-4A10-81F9-8FC9B1E2E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624" y="1295930"/>
            <a:ext cx="6055416" cy="40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716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0F2F3"/>
      </a:lt2>
      <a:accent1>
        <a:srgbClr val="DA8736"/>
      </a:accent1>
      <a:accent2>
        <a:srgbClr val="C83124"/>
      </a:accent2>
      <a:accent3>
        <a:srgbClr val="DA366E"/>
      </a:accent3>
      <a:accent4>
        <a:srgbClr val="C824A0"/>
      </a:accent4>
      <a:accent5>
        <a:srgbClr val="BD36DA"/>
      </a:accent5>
      <a:accent6>
        <a:srgbClr val="6A28C9"/>
      </a:accent6>
      <a:hlink>
        <a:srgbClr val="BE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DBA0E9-CED8-4C4E-8F9A-BB125DB7F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856717-38DD-4C51-A7BB-9775ED3F3F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EFD47-0265-4661-A18B-9364B5CA012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189</Words>
  <Application>Microsoft Office PowerPoint</Application>
  <PresentationFormat>Breedbeeld</PresentationFormat>
  <Paragraphs>38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Modern Love</vt:lpstr>
      <vt:lpstr>The Hand</vt:lpstr>
      <vt:lpstr>SketchyVTI</vt:lpstr>
      <vt:lpstr>Beeldend</vt:lpstr>
      <vt:lpstr>Planning voor vandaag:</vt:lpstr>
      <vt:lpstr>BELANGRIJK BIJ BEELDEND</vt:lpstr>
      <vt:lpstr>Wat is het vak Beeldend precies?</vt:lpstr>
      <vt:lpstr>REFLECTEREN</vt:lpstr>
      <vt:lpstr>Planning in de WIKI </vt:lpstr>
      <vt:lpstr>BALLONNENSPEL</vt:lpstr>
      <vt:lpstr>HOE GING HET?</vt:lpstr>
      <vt:lpstr>Groepjes maken: 3 a 4 studenten per groep</vt:lpstr>
      <vt:lpstr>NU GAAN JULLIE ZELF IETS MAKEN</vt:lpstr>
      <vt:lpstr>GEBRUIK A4 papier en tijdschriften, lijm en evt een schaar </vt:lpstr>
      <vt:lpstr>WIE ZIJN WE SAMEN?</vt:lpstr>
      <vt:lpstr>Reflectie verslag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Mariëlle  Huisman</dc:creator>
  <cp:lastModifiedBy>Mariëlle  Huisman</cp:lastModifiedBy>
  <cp:revision>3</cp:revision>
  <dcterms:created xsi:type="dcterms:W3CDTF">2020-11-12T17:59:02Z</dcterms:created>
  <dcterms:modified xsi:type="dcterms:W3CDTF">2020-11-16T09:29:10Z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